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9"/>
  </p:notesMasterIdLst>
  <p:sldIdLst>
    <p:sldId id="256" r:id="rId3"/>
    <p:sldId id="295" r:id="rId4"/>
    <p:sldId id="297" r:id="rId5"/>
    <p:sldId id="298" r:id="rId6"/>
    <p:sldId id="320" r:id="rId7"/>
    <p:sldId id="299" r:id="rId8"/>
    <p:sldId id="321" r:id="rId9"/>
    <p:sldId id="300" r:id="rId10"/>
    <p:sldId id="323" r:id="rId11"/>
    <p:sldId id="301" r:id="rId12"/>
    <p:sldId id="307" r:id="rId13"/>
    <p:sldId id="303" r:id="rId14"/>
    <p:sldId id="305" r:id="rId15"/>
    <p:sldId id="308" r:id="rId16"/>
    <p:sldId id="310" r:id="rId17"/>
    <p:sldId id="309" r:id="rId18"/>
    <p:sldId id="313" r:id="rId19"/>
    <p:sldId id="324" r:id="rId20"/>
    <p:sldId id="314" r:id="rId21"/>
    <p:sldId id="315" r:id="rId22"/>
    <p:sldId id="318" r:id="rId23"/>
    <p:sldId id="328" r:id="rId24"/>
    <p:sldId id="329" r:id="rId25"/>
    <p:sldId id="319" r:id="rId26"/>
    <p:sldId id="296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70704" autoAdjust="0"/>
  </p:normalViewPr>
  <p:slideViewPr>
    <p:cSldViewPr snapToGrid="0">
      <p:cViewPr>
        <p:scale>
          <a:sx n="125" d="100"/>
          <a:sy n="125" d="100"/>
        </p:scale>
        <p:origin x="1512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Method</a:t>
            </a:r>
            <a:endParaRPr lang="en-US" b="1" dirty="0" smtClean="0"/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2019-04-12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could change, or are not known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known and cannot change</a:t>
            </a:r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62230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140200" y="1232852"/>
            <a:ext cx="11080750" cy="4389437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4000" b="1" dirty="0" smtClean="0">
                <a:solidFill>
                  <a:srgbClr val="FF0000"/>
                </a:solidFill>
              </a:rPr>
              <a:t>CODE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/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rand * N</a:t>
            </a:r>
          </a:p>
          <a:p>
            <a:r>
              <a:rPr lang="en-US" altLang="en-US" sz="2500" b="1" dirty="0" err="1"/>
              <a:t>randn</a:t>
            </a:r>
            <a:r>
              <a:rPr lang="en-US" altLang="en-US" sz="2500" dirty="0"/>
              <a:t> is used to generate normally distributed random real numbers </a:t>
            </a: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A </a:t>
            </a:r>
            <a:r>
              <a:rPr lang="en-US" altLang="en-US" sz="2200" b="1" i="1" dirty="0"/>
              <a:t>character</a:t>
            </a:r>
            <a:r>
              <a:rPr lang="en-US" altLang="en-US" sz="2200" dirty="0"/>
              <a:t> is a single character in single quotes</a:t>
            </a:r>
          </a:p>
          <a:p>
            <a:r>
              <a:rPr lang="en-US" altLang="en-US" sz="22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200" u="sng" dirty="0">
                <a:solidFill>
                  <a:srgbClr val="FF0000"/>
                </a:solidFill>
              </a:rPr>
              <a:t>’</a:t>
            </a:r>
            <a:r>
              <a:rPr lang="en-US" altLang="ja-JP" sz="22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2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2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200" dirty="0"/>
              <a:t>Common encoding ASCII has 128 characters, but MATLAB can use a much larger encoding sequence</a:t>
            </a:r>
          </a:p>
          <a:p>
            <a:r>
              <a:rPr lang="en-US" altLang="ja-JP" sz="2200" dirty="0"/>
              <a:t>The </a:t>
            </a:r>
            <a:r>
              <a:rPr lang="en-US" altLang="ja-JP" sz="2200" b="1" i="1" dirty="0"/>
              <a:t>character set </a:t>
            </a:r>
            <a:r>
              <a:rPr lang="en-US" altLang="ja-JP" sz="2200" dirty="0"/>
              <a:t>includes all letters of the alphabet, digits, punctuation marks, space, return, etc.</a:t>
            </a:r>
            <a:r>
              <a:rPr lang="en-US" altLang="ja-JP" sz="2200" b="1" dirty="0"/>
              <a:t> </a:t>
            </a:r>
            <a:endParaRPr lang="en-US" altLang="ja-JP" sz="2200" dirty="0"/>
          </a:p>
          <a:p>
            <a:r>
              <a:rPr lang="en-US" altLang="en-US" sz="2200" dirty="0"/>
              <a:t>Character vectors are sequences of characters in single quotes, e.g. </a:t>
            </a:r>
            <a:r>
              <a:rPr lang="ja-JP" altLang="en-US" sz="2200" dirty="0"/>
              <a:t>‘</a:t>
            </a:r>
            <a:r>
              <a:rPr lang="en-US" altLang="ja-JP" sz="2200" dirty="0"/>
              <a:t>hello and how are you?</a:t>
            </a:r>
            <a:r>
              <a:rPr lang="ja-JP" altLang="en-US" sz="2200" dirty="0"/>
              <a:t>’</a:t>
            </a:r>
            <a:endParaRPr lang="en-US" altLang="ja-JP" sz="2200" dirty="0"/>
          </a:p>
          <a:p>
            <a:r>
              <a:rPr lang="en-US" altLang="ja-JP" sz="2200" b="1" i="1" dirty="0">
                <a:solidFill>
                  <a:srgbClr val="FF0000"/>
                </a:solidFill>
              </a:rPr>
              <a:t>Strings </a:t>
            </a:r>
            <a:r>
              <a:rPr lang="en-US" altLang="ja-JP" sz="2200" dirty="0"/>
              <a:t>are sequences of characters in double quotes, e.g. “ciao </a:t>
            </a:r>
            <a:r>
              <a:rPr lang="en-US" altLang="ja-JP" sz="2200" dirty="0" err="1"/>
              <a:t>bella</a:t>
            </a:r>
            <a:r>
              <a:rPr lang="en-US" altLang="ja-JP" sz="2200" dirty="0"/>
              <a:t>”</a:t>
            </a:r>
          </a:p>
          <a:p>
            <a:pPr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standard ASCII has 128 characters; integer equivalents are 0-127</a:t>
            </a:r>
          </a:p>
          <a:p>
            <a:r>
              <a:rPr lang="en-US" altLang="en-US" sz="2200" dirty="0"/>
              <a:t>any 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/>
              <a:t>the 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/>
              <a:t>one 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/>
              <a:t>general form:</a:t>
            </a:r>
          </a:p>
          <a:p>
            <a:pPr lvl="2">
              <a:buNone/>
            </a:pPr>
            <a:r>
              <a:rPr lang="en-US" altLang="en-US" sz="2500" dirty="0"/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disp</a:t>
            </a:r>
            <a:r>
              <a:rPr lang="en-US" altLang="en-US" sz="25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fprintf</a:t>
            </a:r>
            <a:r>
              <a:rPr lang="en-US" altLang="en-US" sz="25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The </a:t>
            </a:r>
            <a:r>
              <a:rPr lang="en-US" altLang="en-US" sz="2500" b="1" dirty="0" err="1"/>
              <a:t>fprintf</a:t>
            </a:r>
            <a:r>
              <a:rPr lang="en-US" altLang="en-US" sz="2500" dirty="0"/>
              <a:t> function uses </a:t>
            </a:r>
            <a:r>
              <a:rPr lang="en-US" altLang="en-US" sz="2500" b="1" i="1" dirty="0"/>
              <a:t>format specifiers </a:t>
            </a:r>
            <a:r>
              <a:rPr lang="en-US" altLang="en-US" sz="2500" dirty="0"/>
              <a:t>which include </a:t>
            </a:r>
            <a:r>
              <a:rPr lang="en-US" altLang="en-US" sz="2500" b="1" i="1" dirty="0"/>
              <a:t>place</a:t>
            </a:r>
            <a:r>
              <a:rPr lang="en-US" altLang="en-US" sz="2500" dirty="0"/>
              <a:t> </a:t>
            </a:r>
            <a:r>
              <a:rPr lang="en-US" altLang="en-US" sz="2500" b="1" i="1" dirty="0"/>
              <a:t>holders</a:t>
            </a:r>
            <a:r>
              <a:rPr lang="en-US" altLang="en-US" sz="2500" dirty="0"/>
              <a:t>; these have </a:t>
            </a:r>
            <a:r>
              <a:rPr lang="en-US" altLang="en-US" sz="2500" b="1" i="1" dirty="0"/>
              <a:t>conversion characters</a:t>
            </a:r>
            <a:r>
              <a:rPr lang="en-US" altLang="en-US" sz="25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%s string of </a:t>
            </a:r>
            <a:r>
              <a:rPr lang="en-US" altLang="en-US" sz="25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r>
              <a:rPr lang="en-US" altLang="en-US" sz="2500" dirty="0" smtClean="0"/>
              <a:t>Use </a:t>
            </a:r>
            <a:r>
              <a:rPr lang="en-US" altLang="en-US" sz="2500" dirty="0"/>
              <a:t>%#x  where # is an integer and x is the conversion character to specify the </a:t>
            </a:r>
            <a:r>
              <a:rPr lang="en-US" altLang="en-US" sz="2500" b="1" i="1" dirty="0"/>
              <a:t>field width </a:t>
            </a:r>
            <a:r>
              <a:rPr lang="en-US" altLang="en-US" sz="25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%.#x specifies just the number of decimal places (or characters in a string); the field width will be expanded as necessary</a:t>
            </a:r>
            <a:endParaRPr lang="en-US" altLang="en-US" sz="2500" dirty="0"/>
          </a:p>
        </p:txBody>
      </p:sp>
      <p:sp>
        <p:nvSpPr>
          <p:cNvPr id="4" name="Rounded Rectangle 3"/>
          <p:cNvSpPr/>
          <p:nvPr/>
        </p:nvSpPr>
        <p:spPr>
          <a:xfrm>
            <a:off x="767080" y="45110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93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Confusing the format of an assignment statement (make sure that the variable name is always on the left)</a:t>
            </a:r>
          </a:p>
          <a:p>
            <a:r>
              <a:rPr lang="en-US" altLang="en-US" sz="28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800" u="sng" dirty="0" err="1">
                <a:solidFill>
                  <a:srgbClr val="FF0000"/>
                </a:solidFill>
              </a:rPr>
              <a:t>xor</a:t>
            </a:r>
            <a:endParaRPr lang="en-US" altLang="en-US" sz="2800" u="sng" dirty="0">
              <a:solidFill>
                <a:srgbClr val="FF0000"/>
              </a:solidFill>
            </a:endParaRP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8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/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/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/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the underscore character</a:t>
            </a:r>
            <a:r>
              <a:rPr lang="en-US" altLang="en-US" sz="2800" dirty="0" smtClean="0"/>
              <a:t>(_)</a:t>
            </a:r>
            <a:endParaRPr lang="en-US" altLang="en-US" sz="2800" dirty="0"/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mnemonic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</a:t>
            </a:r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57200" y="2108729"/>
            <a:ext cx="11080750" cy="4389437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4000" b="1" dirty="0" smtClean="0">
                <a:solidFill>
                  <a:srgbClr val="FF0000"/>
                </a:solidFill>
              </a:rPr>
              <a:t>CODE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6308</TotalTime>
  <Words>1384</Words>
  <Application>Microsoft Office PowerPoint</Application>
  <PresentationFormat>Widescreen</PresentationFormat>
  <Paragraphs>191</Paragraphs>
  <Slides>26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184</cp:revision>
  <dcterms:created xsi:type="dcterms:W3CDTF">2018-10-10T19:11:49Z</dcterms:created>
  <dcterms:modified xsi:type="dcterms:W3CDTF">2019-04-17T14:46:24Z</dcterms:modified>
</cp:coreProperties>
</file>